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2016" y="-72"/>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AU"/>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629F275-1297-4A5A-8C74-98B8E8686CF9}" type="datetimeFigureOut">
              <a:rPr lang="en-AU" smtClean="0"/>
              <a:t>25/07/2015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36027141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629F275-1297-4A5A-8C74-98B8E8686CF9}" type="datetimeFigureOut">
              <a:rPr lang="en-AU" smtClean="0"/>
              <a:t>25/07/2015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2784258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629F275-1297-4A5A-8C74-98B8E8686CF9}" type="datetimeFigureOut">
              <a:rPr lang="en-AU" smtClean="0"/>
              <a:t>25/07/2015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3281644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629F275-1297-4A5A-8C74-98B8E8686CF9}" type="datetimeFigureOut">
              <a:rPr lang="en-AU" smtClean="0"/>
              <a:t>25/07/2015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1234804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29F275-1297-4A5A-8C74-98B8E8686CF9}" type="datetimeFigureOut">
              <a:rPr lang="en-AU" smtClean="0"/>
              <a:t>25/07/2015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133264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629F275-1297-4A5A-8C74-98B8E8686CF9}" type="datetimeFigureOut">
              <a:rPr lang="en-AU" smtClean="0"/>
              <a:t>25/07/2015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2242051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D629F275-1297-4A5A-8C74-98B8E8686CF9}" type="datetimeFigureOut">
              <a:rPr lang="en-AU" smtClean="0"/>
              <a:t>25/07/2015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101687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629F275-1297-4A5A-8C74-98B8E8686CF9}" type="datetimeFigureOut">
              <a:rPr lang="en-AU" smtClean="0"/>
              <a:t>25/07/2015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1472043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29F275-1297-4A5A-8C74-98B8E8686CF9}" type="datetimeFigureOut">
              <a:rPr lang="en-AU" smtClean="0"/>
              <a:t>25/07/2015</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1538563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29F275-1297-4A5A-8C74-98B8E8686CF9}" type="datetimeFigureOut">
              <a:rPr lang="en-AU" smtClean="0"/>
              <a:t>25/07/2015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3456107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29F275-1297-4A5A-8C74-98B8E8686CF9}" type="datetimeFigureOut">
              <a:rPr lang="en-AU" smtClean="0"/>
              <a:t>25/07/2015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2DA6A6C-6260-46CD-8C54-57361F907F14}" type="slidenum">
              <a:rPr lang="en-AU" smtClean="0"/>
              <a:t>‹#›</a:t>
            </a:fld>
            <a:endParaRPr lang="en-AU"/>
          </a:p>
        </p:txBody>
      </p:sp>
    </p:spTree>
    <p:extLst>
      <p:ext uri="{BB962C8B-B14F-4D97-AF65-F5344CB8AC3E}">
        <p14:creationId xmlns:p14="http://schemas.microsoft.com/office/powerpoint/2010/main" val="2618824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D629F275-1297-4A5A-8C74-98B8E8686CF9}" type="datetimeFigureOut">
              <a:rPr lang="en-AU" smtClean="0"/>
              <a:t>25/07/2015</a:t>
            </a:fld>
            <a:endParaRPr lang="en-AU"/>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A2DA6A6C-6260-46CD-8C54-57361F907F14}" type="slidenum">
              <a:rPr lang="en-AU" smtClean="0"/>
              <a:t>‹#›</a:t>
            </a:fld>
            <a:endParaRPr lang="en-AU"/>
          </a:p>
        </p:txBody>
      </p:sp>
    </p:spTree>
    <p:extLst>
      <p:ext uri="{BB962C8B-B14F-4D97-AF65-F5344CB8AC3E}">
        <p14:creationId xmlns:p14="http://schemas.microsoft.com/office/powerpoint/2010/main" val="3327066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9160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196752" y="1043608"/>
            <a:ext cx="4536504" cy="5847755"/>
          </a:xfrm>
          <a:prstGeom prst="rect">
            <a:avLst/>
          </a:prstGeom>
          <a:noFill/>
        </p:spPr>
        <p:txBody>
          <a:bodyPr wrap="square" rtlCol="0">
            <a:spAutoFit/>
          </a:bodyPr>
          <a:lstStyle/>
          <a:p>
            <a:pPr algn="ctr"/>
            <a:endParaRPr lang="en-AU" dirty="0" smtClean="0"/>
          </a:p>
          <a:p>
            <a:pPr algn="ctr"/>
            <a:r>
              <a:rPr lang="en-AU" b="1" dirty="0" smtClean="0"/>
              <a:t>Cultural Understanding</a:t>
            </a:r>
          </a:p>
          <a:p>
            <a:pPr algn="ctr"/>
            <a:endParaRPr lang="en-AU" dirty="0"/>
          </a:p>
          <a:p>
            <a:pPr algn="ctr"/>
            <a:r>
              <a:rPr lang="en-AU" sz="1600" dirty="0" smtClean="0"/>
              <a:t>The Early Years Learning Framework </a:t>
            </a:r>
            <a:endParaRPr lang="en-AU" sz="1600" dirty="0" smtClean="0"/>
          </a:p>
          <a:p>
            <a:pPr algn="ctr"/>
            <a:r>
              <a:rPr lang="en-AU" sz="1600" dirty="0" smtClean="0"/>
              <a:t>(EYLF</a:t>
            </a:r>
            <a:r>
              <a:rPr lang="en-AU" sz="1600" dirty="0" smtClean="0"/>
              <a:t>)</a:t>
            </a:r>
            <a:r>
              <a:rPr lang="en-AU" sz="1600" dirty="0" smtClean="0"/>
              <a:t> </a:t>
            </a:r>
            <a:r>
              <a:rPr lang="en-AU" sz="1600" dirty="0" smtClean="0"/>
              <a:t>describes cultural competence as…</a:t>
            </a:r>
          </a:p>
          <a:p>
            <a:pPr algn="ctr"/>
            <a:r>
              <a:rPr lang="en-AU" sz="1600" dirty="0" smtClean="0"/>
              <a:t>“The ability to understand, communicate with and effectively interact with people across cultures”.</a:t>
            </a:r>
          </a:p>
          <a:p>
            <a:pPr algn="ctr"/>
            <a:r>
              <a:rPr lang="en-AU" sz="1600" dirty="0" smtClean="0"/>
              <a:t>Working with young children and families means educators have a responsibility to contribute to Australia’s reconciliation and equity agendas in relation to Aboriginal and Torres Strait Islander children and families. It is important that the children attending Little Ted’s develop an appreciation and respect for diversity.  As a Centre we acknowledge that diversity contributes to the richness of our society and that it is our role to embed cultural practices in our everyday program. This is achieved through many natural resources, foods, books, puzzles, shows, special visitors, oral storytelling, puppets, music and art experiences. All provide children with opportunities to reflect on other people and their ways of being  </a:t>
            </a:r>
          </a:p>
          <a:p>
            <a:pPr algn="ctr"/>
            <a:r>
              <a:rPr lang="en-AU" sz="1600" dirty="0" smtClean="0"/>
              <a:t>(EYLF - Principle 4).</a:t>
            </a:r>
            <a:endParaRPr lang="en-AU" sz="1600" dirty="0"/>
          </a:p>
        </p:txBody>
      </p:sp>
    </p:spTree>
    <p:extLst>
      <p:ext uri="{BB962C8B-B14F-4D97-AF65-F5344CB8AC3E}">
        <p14:creationId xmlns:p14="http://schemas.microsoft.com/office/powerpoint/2010/main" val="5069974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158</Words>
  <Application>Microsoft Office PowerPoint</Application>
  <PresentationFormat>On-screen Show (4:3)</PresentationFormat>
  <Paragraphs>8</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Jeff and Julie</dc:creator>
  <cp:lastModifiedBy>Jeff and Julie</cp:lastModifiedBy>
  <cp:revision>4</cp:revision>
  <dcterms:created xsi:type="dcterms:W3CDTF">2015-07-24T06:56:37Z</dcterms:created>
  <dcterms:modified xsi:type="dcterms:W3CDTF">2015-07-25T01:43:07Z</dcterms:modified>
</cp:coreProperties>
</file>