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380" y="-66"/>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AU"/>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6CEF3A3-BD10-46E5-973F-6EB83EAA1AC5}" type="datetimeFigureOut">
              <a:rPr lang="en-AU" smtClean="0"/>
              <a:t>3/04/2015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2381967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6CEF3A3-BD10-46E5-973F-6EB83EAA1AC5}" type="datetimeFigureOut">
              <a:rPr lang="en-AU" smtClean="0"/>
              <a:t>3/04/2015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3573474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6CEF3A3-BD10-46E5-973F-6EB83EAA1AC5}" type="datetimeFigureOut">
              <a:rPr lang="en-AU" smtClean="0"/>
              <a:t>3/04/2015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1924472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6CEF3A3-BD10-46E5-973F-6EB83EAA1AC5}" type="datetimeFigureOut">
              <a:rPr lang="en-AU" smtClean="0"/>
              <a:t>3/04/2015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2664002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CEF3A3-BD10-46E5-973F-6EB83EAA1AC5}" type="datetimeFigureOut">
              <a:rPr lang="en-AU" smtClean="0"/>
              <a:t>3/04/2015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2299074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6CEF3A3-BD10-46E5-973F-6EB83EAA1AC5}" type="datetimeFigureOut">
              <a:rPr lang="en-AU" smtClean="0"/>
              <a:t>3/04/2015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855057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6CEF3A3-BD10-46E5-973F-6EB83EAA1AC5}" type="datetimeFigureOut">
              <a:rPr lang="en-AU" smtClean="0"/>
              <a:t>3/04/2015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350480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6CEF3A3-BD10-46E5-973F-6EB83EAA1AC5}" type="datetimeFigureOut">
              <a:rPr lang="en-AU" smtClean="0"/>
              <a:t>3/04/2015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509773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CEF3A3-BD10-46E5-973F-6EB83EAA1AC5}" type="datetimeFigureOut">
              <a:rPr lang="en-AU" smtClean="0"/>
              <a:t>3/04/2015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1138402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CEF3A3-BD10-46E5-973F-6EB83EAA1AC5}" type="datetimeFigureOut">
              <a:rPr lang="en-AU" smtClean="0"/>
              <a:t>3/04/2015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3622368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CEF3A3-BD10-46E5-973F-6EB83EAA1AC5}" type="datetimeFigureOut">
              <a:rPr lang="en-AU" smtClean="0"/>
              <a:t>3/04/2015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D8A81FF-030D-4CE3-B31A-1C6746D44D16}" type="slidenum">
              <a:rPr lang="en-AU" smtClean="0"/>
              <a:t>‹#›</a:t>
            </a:fld>
            <a:endParaRPr lang="en-AU"/>
          </a:p>
        </p:txBody>
      </p:sp>
    </p:spTree>
    <p:extLst>
      <p:ext uri="{BB962C8B-B14F-4D97-AF65-F5344CB8AC3E}">
        <p14:creationId xmlns:p14="http://schemas.microsoft.com/office/powerpoint/2010/main" val="2549757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6CEF3A3-BD10-46E5-973F-6EB83EAA1AC5}" type="datetimeFigureOut">
              <a:rPr lang="en-AU" smtClean="0"/>
              <a:t>3/04/2015</a:t>
            </a:fld>
            <a:endParaRPr lang="en-AU"/>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8D8A81FF-030D-4CE3-B31A-1C6746D44D16}" type="slidenum">
              <a:rPr lang="en-AU" smtClean="0"/>
              <a:t>‹#›</a:t>
            </a:fld>
            <a:endParaRPr lang="en-AU"/>
          </a:p>
        </p:txBody>
      </p:sp>
    </p:spTree>
    <p:extLst>
      <p:ext uri="{BB962C8B-B14F-4D97-AF65-F5344CB8AC3E}">
        <p14:creationId xmlns:p14="http://schemas.microsoft.com/office/powerpoint/2010/main" val="996926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632" y="107504"/>
            <a:ext cx="6552728" cy="8928992"/>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en-AU" sz="1300" b="1" dirty="0" smtClean="0">
                <a:latin typeface="Kristen ITC" panose="03050502040202030202" pitchFamily="66" charset="0"/>
              </a:rPr>
              <a:t>The child is made of one hundred.</a:t>
            </a:r>
            <a:br>
              <a:rPr lang="en-AU" sz="1300" b="1" dirty="0" smtClean="0">
                <a:latin typeface="Kristen ITC" panose="03050502040202030202" pitchFamily="66" charset="0"/>
              </a:rPr>
            </a:br>
            <a:r>
              <a:rPr lang="en-AU" sz="1100" dirty="0" smtClean="0">
                <a:latin typeface="Kristen ITC" panose="03050502040202030202" pitchFamily="66" charset="0"/>
              </a:rPr>
              <a:t>The child has</a:t>
            </a:r>
            <a:br>
              <a:rPr lang="en-AU" sz="1100" dirty="0" smtClean="0">
                <a:latin typeface="Kristen ITC" panose="03050502040202030202" pitchFamily="66" charset="0"/>
              </a:rPr>
            </a:br>
            <a:r>
              <a:rPr lang="en-AU" sz="1100" dirty="0" smtClean="0">
                <a:latin typeface="Kristen ITC" panose="03050502040202030202" pitchFamily="66" charset="0"/>
              </a:rPr>
              <a:t>a hundred languages</a:t>
            </a:r>
            <a:br>
              <a:rPr lang="en-AU" sz="1100" dirty="0" smtClean="0">
                <a:latin typeface="Kristen ITC" panose="03050502040202030202" pitchFamily="66" charset="0"/>
              </a:rPr>
            </a:br>
            <a:r>
              <a:rPr lang="en-AU" sz="1100" dirty="0" smtClean="0">
                <a:latin typeface="Kristen ITC" panose="03050502040202030202" pitchFamily="66" charset="0"/>
              </a:rPr>
              <a:t>a hundred hands</a:t>
            </a:r>
            <a:br>
              <a:rPr lang="en-AU" sz="1100" dirty="0" smtClean="0">
                <a:latin typeface="Kristen ITC" panose="03050502040202030202" pitchFamily="66" charset="0"/>
              </a:rPr>
            </a:br>
            <a:r>
              <a:rPr lang="en-AU" sz="1100" dirty="0" smtClean="0">
                <a:latin typeface="Kristen ITC" panose="03050502040202030202" pitchFamily="66" charset="0"/>
              </a:rPr>
              <a:t>a hundred thoughts</a:t>
            </a:r>
            <a:br>
              <a:rPr lang="en-AU" sz="1100" dirty="0" smtClean="0">
                <a:latin typeface="Kristen ITC" panose="03050502040202030202" pitchFamily="66" charset="0"/>
              </a:rPr>
            </a:br>
            <a:r>
              <a:rPr lang="en-AU" sz="1100" dirty="0" smtClean="0">
                <a:latin typeface="Kristen ITC" panose="03050502040202030202" pitchFamily="66" charset="0"/>
              </a:rPr>
              <a:t>a hundred ways of thinking</a:t>
            </a:r>
            <a:br>
              <a:rPr lang="en-AU" sz="1100" dirty="0" smtClean="0">
                <a:latin typeface="Kristen ITC" panose="03050502040202030202" pitchFamily="66" charset="0"/>
              </a:rPr>
            </a:br>
            <a:r>
              <a:rPr lang="en-AU" sz="1100" dirty="0" smtClean="0">
                <a:latin typeface="Kristen ITC" panose="03050502040202030202" pitchFamily="66" charset="0"/>
              </a:rPr>
              <a:t>of playing, of speaking.</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A hundred.</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Always a hundred</a:t>
            </a:r>
            <a:br>
              <a:rPr lang="en-AU" sz="1100" dirty="0" smtClean="0">
                <a:latin typeface="Kristen ITC" panose="03050502040202030202" pitchFamily="66" charset="0"/>
              </a:rPr>
            </a:br>
            <a:r>
              <a:rPr lang="en-AU" sz="1100" dirty="0" smtClean="0">
                <a:latin typeface="Kristen ITC" panose="03050502040202030202" pitchFamily="66" charset="0"/>
              </a:rPr>
              <a:t>ways of listening</a:t>
            </a:r>
            <a:br>
              <a:rPr lang="en-AU" sz="1100" dirty="0" smtClean="0">
                <a:latin typeface="Kristen ITC" panose="03050502040202030202" pitchFamily="66" charset="0"/>
              </a:rPr>
            </a:br>
            <a:r>
              <a:rPr lang="en-AU" sz="1100" dirty="0" smtClean="0">
                <a:latin typeface="Kristen ITC" panose="03050502040202030202" pitchFamily="66" charset="0"/>
              </a:rPr>
              <a:t>of marvelling, of loving</a:t>
            </a:r>
            <a:br>
              <a:rPr lang="en-AU" sz="1100" dirty="0" smtClean="0">
                <a:latin typeface="Kristen ITC" panose="03050502040202030202" pitchFamily="66" charset="0"/>
              </a:rPr>
            </a:br>
            <a:r>
              <a:rPr lang="en-AU" sz="1100" dirty="0" smtClean="0">
                <a:latin typeface="Kristen ITC" panose="03050502040202030202" pitchFamily="66" charset="0"/>
              </a:rPr>
              <a:t>a hundred joys</a:t>
            </a:r>
            <a:br>
              <a:rPr lang="en-AU" sz="1100" dirty="0" smtClean="0">
                <a:latin typeface="Kristen ITC" panose="03050502040202030202" pitchFamily="66" charset="0"/>
              </a:rPr>
            </a:br>
            <a:r>
              <a:rPr lang="en-AU" sz="1100" dirty="0" smtClean="0">
                <a:latin typeface="Kristen ITC" panose="03050502040202030202" pitchFamily="66" charset="0"/>
              </a:rPr>
              <a:t>for singing and understanding</a:t>
            </a:r>
            <a:br>
              <a:rPr lang="en-AU" sz="1100" dirty="0" smtClean="0">
                <a:latin typeface="Kristen ITC" panose="03050502040202030202" pitchFamily="66" charset="0"/>
              </a:rPr>
            </a:br>
            <a:r>
              <a:rPr lang="en-AU" sz="1100" dirty="0" smtClean="0">
                <a:latin typeface="Kristen ITC" panose="03050502040202030202" pitchFamily="66" charset="0"/>
              </a:rPr>
              <a:t>a hundred worlds</a:t>
            </a:r>
            <a:br>
              <a:rPr lang="en-AU" sz="1100" dirty="0" smtClean="0">
                <a:latin typeface="Kristen ITC" panose="03050502040202030202" pitchFamily="66" charset="0"/>
              </a:rPr>
            </a:br>
            <a:r>
              <a:rPr lang="en-AU" sz="1100" dirty="0" smtClean="0">
                <a:latin typeface="Kristen ITC" panose="03050502040202030202" pitchFamily="66" charset="0"/>
              </a:rPr>
              <a:t>to discover</a:t>
            </a:r>
            <a:br>
              <a:rPr lang="en-AU" sz="1100" dirty="0" smtClean="0">
                <a:latin typeface="Kristen ITC" panose="03050502040202030202" pitchFamily="66" charset="0"/>
              </a:rPr>
            </a:br>
            <a:r>
              <a:rPr lang="en-AU" sz="1100" dirty="0" smtClean="0">
                <a:latin typeface="Kristen ITC" panose="03050502040202030202" pitchFamily="66" charset="0"/>
              </a:rPr>
              <a:t>a hundred worlds</a:t>
            </a:r>
            <a:br>
              <a:rPr lang="en-AU" sz="1100" dirty="0" smtClean="0">
                <a:latin typeface="Kristen ITC" panose="03050502040202030202" pitchFamily="66" charset="0"/>
              </a:rPr>
            </a:br>
            <a:r>
              <a:rPr lang="en-AU" sz="1100" dirty="0" smtClean="0">
                <a:latin typeface="Kristen ITC" panose="03050502040202030202" pitchFamily="66" charset="0"/>
              </a:rPr>
              <a:t>to invent</a:t>
            </a:r>
            <a:br>
              <a:rPr lang="en-AU" sz="1100" dirty="0" smtClean="0">
                <a:latin typeface="Kristen ITC" panose="03050502040202030202" pitchFamily="66" charset="0"/>
              </a:rPr>
            </a:br>
            <a:r>
              <a:rPr lang="en-AU" sz="1100" dirty="0" smtClean="0">
                <a:latin typeface="Kristen ITC" panose="03050502040202030202" pitchFamily="66" charset="0"/>
              </a:rPr>
              <a:t>a hundred worlds</a:t>
            </a:r>
            <a:br>
              <a:rPr lang="en-AU" sz="1100" dirty="0" smtClean="0">
                <a:latin typeface="Kristen ITC" panose="03050502040202030202" pitchFamily="66" charset="0"/>
              </a:rPr>
            </a:br>
            <a:r>
              <a:rPr lang="en-AU" sz="1100" dirty="0" smtClean="0">
                <a:latin typeface="Kristen ITC" panose="03050502040202030202" pitchFamily="66" charset="0"/>
              </a:rPr>
              <a:t>to dream.</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The child has</a:t>
            </a:r>
            <a:br>
              <a:rPr lang="en-AU" sz="1100" dirty="0" smtClean="0">
                <a:latin typeface="Kristen ITC" panose="03050502040202030202" pitchFamily="66" charset="0"/>
              </a:rPr>
            </a:br>
            <a:r>
              <a:rPr lang="en-AU" sz="1100" dirty="0" smtClean="0">
                <a:latin typeface="Kristen ITC" panose="03050502040202030202" pitchFamily="66" charset="0"/>
              </a:rPr>
              <a:t>a hundred languages</a:t>
            </a:r>
            <a:br>
              <a:rPr lang="en-AU" sz="1100" dirty="0" smtClean="0">
                <a:latin typeface="Kristen ITC" panose="03050502040202030202" pitchFamily="66" charset="0"/>
              </a:rPr>
            </a:br>
            <a:r>
              <a:rPr lang="en-AU" sz="1100" dirty="0" smtClean="0">
                <a:latin typeface="Kristen ITC" panose="03050502040202030202" pitchFamily="66" charset="0"/>
              </a:rPr>
              <a:t>(and a hundred </a:t>
            </a:r>
            <a:r>
              <a:rPr lang="en-AU" sz="1100" dirty="0" smtClean="0">
                <a:latin typeface="Kristen ITC" panose="03050502040202030202" pitchFamily="66" charset="0"/>
              </a:rPr>
              <a:t>hundred</a:t>
            </a:r>
            <a:r>
              <a:rPr lang="en-AU" sz="1100" dirty="0" smtClean="0">
                <a:latin typeface="Kristen ITC" panose="03050502040202030202" pitchFamily="66" charset="0"/>
              </a:rPr>
              <a:t> </a:t>
            </a:r>
            <a:r>
              <a:rPr lang="en-AU" sz="1100" dirty="0" smtClean="0">
                <a:latin typeface="Kristen ITC" panose="03050502040202030202" pitchFamily="66" charset="0"/>
              </a:rPr>
              <a:t>hundred</a:t>
            </a:r>
            <a:r>
              <a:rPr lang="en-AU" sz="1100" dirty="0" smtClean="0">
                <a:latin typeface="Kristen ITC" panose="03050502040202030202" pitchFamily="66" charset="0"/>
              </a:rPr>
              <a:t> more)</a:t>
            </a:r>
            <a:br>
              <a:rPr lang="en-AU" sz="1100" dirty="0" smtClean="0">
                <a:latin typeface="Kristen ITC" panose="03050502040202030202" pitchFamily="66" charset="0"/>
              </a:rPr>
            </a:br>
            <a:r>
              <a:rPr lang="en-AU" sz="1100" dirty="0" smtClean="0">
                <a:latin typeface="Kristen ITC" panose="03050502040202030202" pitchFamily="66" charset="0"/>
              </a:rPr>
              <a:t>but they steal ninety-nine.</a:t>
            </a:r>
            <a:br>
              <a:rPr lang="en-AU" sz="1100" dirty="0" smtClean="0">
                <a:latin typeface="Kristen ITC" panose="03050502040202030202" pitchFamily="66" charset="0"/>
              </a:rPr>
            </a:br>
            <a:r>
              <a:rPr lang="en-AU" sz="1100" dirty="0" smtClean="0">
                <a:latin typeface="Kristen ITC" panose="03050502040202030202" pitchFamily="66" charset="0"/>
              </a:rPr>
              <a:t>The school and the culture</a:t>
            </a:r>
            <a:br>
              <a:rPr lang="en-AU" sz="1100" dirty="0" smtClean="0">
                <a:latin typeface="Kristen ITC" panose="03050502040202030202" pitchFamily="66" charset="0"/>
              </a:rPr>
            </a:br>
            <a:r>
              <a:rPr lang="en-AU" sz="1100" dirty="0" smtClean="0">
                <a:latin typeface="Kristen ITC" panose="03050502040202030202" pitchFamily="66" charset="0"/>
              </a:rPr>
              <a:t>separate the head from the body.</a:t>
            </a:r>
            <a:br>
              <a:rPr lang="en-AU" sz="1100" dirty="0" smtClean="0">
                <a:latin typeface="Kristen ITC" panose="03050502040202030202" pitchFamily="66" charset="0"/>
              </a:rPr>
            </a:br>
            <a:r>
              <a:rPr lang="en-AU" sz="1100" dirty="0" smtClean="0">
                <a:latin typeface="Kristen ITC" panose="03050502040202030202" pitchFamily="66" charset="0"/>
              </a:rPr>
              <a:t>They tell the child:</a:t>
            </a:r>
            <a:br>
              <a:rPr lang="en-AU" sz="1100" dirty="0" smtClean="0">
                <a:latin typeface="Kristen ITC" panose="03050502040202030202" pitchFamily="66" charset="0"/>
              </a:rPr>
            </a:br>
            <a:r>
              <a:rPr lang="en-AU" sz="1100" dirty="0" smtClean="0">
                <a:latin typeface="Kristen ITC" panose="03050502040202030202" pitchFamily="66" charset="0"/>
              </a:rPr>
              <a:t>to think without hands</a:t>
            </a:r>
            <a:br>
              <a:rPr lang="en-AU" sz="1100" dirty="0" smtClean="0">
                <a:latin typeface="Kristen ITC" panose="03050502040202030202" pitchFamily="66" charset="0"/>
              </a:rPr>
            </a:br>
            <a:r>
              <a:rPr lang="en-AU" sz="1100" dirty="0" smtClean="0">
                <a:latin typeface="Kristen ITC" panose="03050502040202030202" pitchFamily="66" charset="0"/>
              </a:rPr>
              <a:t>to do without head</a:t>
            </a:r>
            <a:br>
              <a:rPr lang="en-AU" sz="1100" dirty="0" smtClean="0">
                <a:latin typeface="Kristen ITC" panose="03050502040202030202" pitchFamily="66" charset="0"/>
              </a:rPr>
            </a:br>
            <a:r>
              <a:rPr lang="en-AU" sz="1100" dirty="0" smtClean="0">
                <a:latin typeface="Kristen ITC" panose="03050502040202030202" pitchFamily="66" charset="0"/>
              </a:rPr>
              <a:t>to listen and not to speak</a:t>
            </a:r>
            <a:br>
              <a:rPr lang="en-AU" sz="1100" dirty="0" smtClean="0">
                <a:latin typeface="Kristen ITC" panose="03050502040202030202" pitchFamily="66" charset="0"/>
              </a:rPr>
            </a:br>
            <a:r>
              <a:rPr lang="en-AU" sz="1100" dirty="0" smtClean="0">
                <a:latin typeface="Kristen ITC" panose="03050502040202030202" pitchFamily="66" charset="0"/>
              </a:rPr>
              <a:t>to understand without joy</a:t>
            </a:r>
            <a:br>
              <a:rPr lang="en-AU" sz="1100" dirty="0" smtClean="0">
                <a:latin typeface="Kristen ITC" panose="03050502040202030202" pitchFamily="66" charset="0"/>
              </a:rPr>
            </a:br>
            <a:r>
              <a:rPr lang="en-AU" sz="1100" dirty="0" smtClean="0">
                <a:latin typeface="Kristen ITC" panose="03050502040202030202" pitchFamily="66" charset="0"/>
              </a:rPr>
              <a:t>to love and to marvel</a:t>
            </a:r>
            <a:br>
              <a:rPr lang="en-AU" sz="1100" dirty="0" smtClean="0">
                <a:latin typeface="Kristen ITC" panose="03050502040202030202" pitchFamily="66" charset="0"/>
              </a:rPr>
            </a:br>
            <a:r>
              <a:rPr lang="en-AU" sz="1100" dirty="0" smtClean="0">
                <a:latin typeface="Kristen ITC" panose="03050502040202030202" pitchFamily="66" charset="0"/>
              </a:rPr>
              <a:t>only at Easter and at Christmas.</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They tell the child:</a:t>
            </a:r>
            <a:br>
              <a:rPr lang="en-AU" sz="1100" dirty="0" smtClean="0">
                <a:latin typeface="Kristen ITC" panose="03050502040202030202" pitchFamily="66" charset="0"/>
              </a:rPr>
            </a:br>
            <a:r>
              <a:rPr lang="en-AU" sz="1100" dirty="0" smtClean="0">
                <a:latin typeface="Kristen ITC" panose="03050502040202030202" pitchFamily="66" charset="0"/>
              </a:rPr>
              <a:t>to discover the world already there</a:t>
            </a:r>
            <a:br>
              <a:rPr lang="en-AU" sz="1100" dirty="0" smtClean="0">
                <a:latin typeface="Kristen ITC" panose="03050502040202030202" pitchFamily="66" charset="0"/>
              </a:rPr>
            </a:br>
            <a:r>
              <a:rPr lang="en-AU" sz="1100" dirty="0" smtClean="0">
                <a:latin typeface="Kristen ITC" panose="03050502040202030202" pitchFamily="66" charset="0"/>
              </a:rPr>
              <a:t>and of the hundred</a:t>
            </a:r>
            <a:br>
              <a:rPr lang="en-AU" sz="1100" dirty="0" smtClean="0">
                <a:latin typeface="Kristen ITC" panose="03050502040202030202" pitchFamily="66" charset="0"/>
              </a:rPr>
            </a:br>
            <a:r>
              <a:rPr lang="en-AU" sz="1100" dirty="0" smtClean="0">
                <a:latin typeface="Kristen ITC" panose="03050502040202030202" pitchFamily="66" charset="0"/>
              </a:rPr>
              <a:t>they steal ninety-nine.</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They tell the child:</a:t>
            </a:r>
            <a:br>
              <a:rPr lang="en-AU" sz="1100" dirty="0" smtClean="0">
                <a:latin typeface="Kristen ITC" panose="03050502040202030202" pitchFamily="66" charset="0"/>
              </a:rPr>
            </a:br>
            <a:r>
              <a:rPr lang="en-AU" sz="1100" dirty="0" smtClean="0">
                <a:latin typeface="Kristen ITC" panose="03050502040202030202" pitchFamily="66" charset="0"/>
              </a:rPr>
              <a:t>that work and play</a:t>
            </a:r>
            <a:br>
              <a:rPr lang="en-AU" sz="1100" dirty="0" smtClean="0">
                <a:latin typeface="Kristen ITC" panose="03050502040202030202" pitchFamily="66" charset="0"/>
              </a:rPr>
            </a:br>
            <a:r>
              <a:rPr lang="en-AU" sz="1100" dirty="0" smtClean="0">
                <a:latin typeface="Kristen ITC" panose="03050502040202030202" pitchFamily="66" charset="0"/>
              </a:rPr>
              <a:t>reality and fantasy</a:t>
            </a:r>
            <a:br>
              <a:rPr lang="en-AU" sz="1100" dirty="0" smtClean="0">
                <a:latin typeface="Kristen ITC" panose="03050502040202030202" pitchFamily="66" charset="0"/>
              </a:rPr>
            </a:br>
            <a:r>
              <a:rPr lang="en-AU" sz="1100" dirty="0" smtClean="0">
                <a:latin typeface="Kristen ITC" panose="03050502040202030202" pitchFamily="66" charset="0"/>
              </a:rPr>
              <a:t>science and imagination</a:t>
            </a:r>
            <a:br>
              <a:rPr lang="en-AU" sz="1100" dirty="0" smtClean="0">
                <a:latin typeface="Kristen ITC" panose="03050502040202030202" pitchFamily="66" charset="0"/>
              </a:rPr>
            </a:br>
            <a:r>
              <a:rPr lang="en-AU" sz="1100" dirty="0" smtClean="0">
                <a:latin typeface="Kristen ITC" panose="03050502040202030202" pitchFamily="66" charset="0"/>
              </a:rPr>
              <a:t>sky and earth</a:t>
            </a:r>
            <a:br>
              <a:rPr lang="en-AU" sz="1100" dirty="0" smtClean="0">
                <a:latin typeface="Kristen ITC" panose="03050502040202030202" pitchFamily="66" charset="0"/>
              </a:rPr>
            </a:br>
            <a:r>
              <a:rPr lang="en-AU" sz="1100" dirty="0" smtClean="0">
                <a:latin typeface="Kristen ITC" panose="03050502040202030202" pitchFamily="66" charset="0"/>
              </a:rPr>
              <a:t>reason and dream</a:t>
            </a:r>
            <a:br>
              <a:rPr lang="en-AU" sz="1100" dirty="0" smtClean="0">
                <a:latin typeface="Kristen ITC" panose="03050502040202030202" pitchFamily="66" charset="0"/>
              </a:rPr>
            </a:br>
            <a:r>
              <a:rPr lang="en-AU" sz="1100" dirty="0" smtClean="0">
                <a:latin typeface="Kristen ITC" panose="03050502040202030202" pitchFamily="66" charset="0"/>
              </a:rPr>
              <a:t>are things</a:t>
            </a:r>
            <a:br>
              <a:rPr lang="en-AU" sz="1100" dirty="0" smtClean="0">
                <a:latin typeface="Kristen ITC" panose="03050502040202030202" pitchFamily="66" charset="0"/>
              </a:rPr>
            </a:br>
            <a:r>
              <a:rPr lang="en-AU" sz="1100" dirty="0" smtClean="0">
                <a:latin typeface="Kristen ITC" panose="03050502040202030202" pitchFamily="66" charset="0"/>
              </a:rPr>
              <a:t>that do not belong together.</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And thus they tell the child</a:t>
            </a:r>
            <a:br>
              <a:rPr lang="en-AU" sz="1100" dirty="0" smtClean="0">
                <a:latin typeface="Kristen ITC" panose="03050502040202030202" pitchFamily="66" charset="0"/>
              </a:rPr>
            </a:br>
            <a:r>
              <a:rPr lang="en-AU" sz="1100" dirty="0" smtClean="0">
                <a:latin typeface="Kristen ITC" panose="03050502040202030202" pitchFamily="66" charset="0"/>
              </a:rPr>
              <a:t>that the hundred is not there.</a:t>
            </a:r>
            <a:br>
              <a:rPr lang="en-AU" sz="1100" dirty="0" smtClean="0">
                <a:latin typeface="Kristen ITC" panose="03050502040202030202" pitchFamily="66" charset="0"/>
              </a:rPr>
            </a:br>
            <a:r>
              <a:rPr lang="en-AU" sz="1100" dirty="0" smtClean="0">
                <a:latin typeface="Kristen ITC" panose="03050502040202030202" pitchFamily="66" charset="0"/>
              </a:rPr>
              <a:t>The child says:</a:t>
            </a:r>
            <a:br>
              <a:rPr lang="en-AU" sz="1100" dirty="0" smtClean="0">
                <a:latin typeface="Kristen ITC" panose="03050502040202030202" pitchFamily="66" charset="0"/>
              </a:rPr>
            </a:br>
            <a:r>
              <a:rPr lang="en-AU" sz="1100" dirty="0" smtClean="0">
                <a:latin typeface="Kristen ITC" panose="03050502040202030202" pitchFamily="66" charset="0"/>
              </a:rPr>
              <a:t>No way. The hundred is there.</a:t>
            </a:r>
            <a:br>
              <a:rPr lang="en-AU" sz="1100" dirty="0" smtClean="0">
                <a:latin typeface="Kristen ITC" panose="03050502040202030202" pitchFamily="66" charset="0"/>
              </a:rPr>
            </a:br>
            <a:r>
              <a:rPr lang="en-AU" sz="1100" dirty="0" smtClean="0">
                <a:latin typeface="Kristen ITC" panose="03050502040202030202" pitchFamily="66" charset="0"/>
              </a:rPr>
              <a:t/>
            </a:r>
            <a:br>
              <a:rPr lang="en-AU" sz="1100" dirty="0" smtClean="0">
                <a:latin typeface="Kristen ITC" panose="03050502040202030202" pitchFamily="66" charset="0"/>
              </a:rPr>
            </a:br>
            <a:r>
              <a:rPr lang="en-AU" sz="1100" dirty="0" smtClean="0">
                <a:latin typeface="Kristen ITC" panose="03050502040202030202" pitchFamily="66" charset="0"/>
              </a:rPr>
              <a:t>-Loris Malaguzzi </a:t>
            </a:r>
            <a:br>
              <a:rPr lang="en-AU" sz="1100" dirty="0" smtClean="0">
                <a:latin typeface="Kristen ITC" panose="03050502040202030202" pitchFamily="66" charset="0"/>
              </a:rPr>
            </a:br>
            <a:r>
              <a:rPr lang="en-AU" sz="1100" dirty="0" smtClean="0">
                <a:latin typeface="Kristen ITC" panose="03050502040202030202" pitchFamily="66" charset="0"/>
              </a:rPr>
              <a:t>Founder of the Reggio Emilia Approach</a:t>
            </a:r>
            <a:endParaRPr lang="en-AU" sz="1100" dirty="0">
              <a:latin typeface="Kristen ITC" panose="03050502040202030202" pitchFamily="66" charset="0"/>
            </a:endParaRPr>
          </a:p>
        </p:txBody>
      </p:sp>
      <p:pic>
        <p:nvPicPr>
          <p:cNvPr id="1027" name="Picture 3" descr="C:\Users\Jeff and Julie\AppData\Local\Microsoft\Windows\Temporary Internet Files\Content.IE5\2XXY4BYV\3500878131_cd999f493b[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1128" y="7392839"/>
            <a:ext cx="1992257" cy="158185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Jeff and Julie\AppData\Local\Microsoft\Windows\Temporary Internet Files\Content.IE5\1IJLXQ85\cartoon-children-playin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48" y="251521"/>
            <a:ext cx="1819876" cy="936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039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64" y="51670"/>
            <a:ext cx="6620032" cy="1798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665" y="2247899"/>
            <a:ext cx="6120680" cy="6742419"/>
          </a:xfrm>
          <a:prstGeom prst="rect">
            <a:avLst/>
          </a:prstGeom>
          <a:solidFill>
            <a:srgbClr val="FFFFFF">
              <a:shade val="85000"/>
            </a:srgbClr>
          </a:solidFill>
          <a:ln w="9525">
            <a:solidFill>
              <a:schemeClr val="tx1"/>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23402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8</Words>
  <Application>Microsoft Office PowerPoint</Application>
  <PresentationFormat>On-screen Show (4:3)</PresentationFormat>
  <Paragraphs>1</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The child is made of one hundred. The child has a hundred languages a hundred hands a hundred thoughts a hundred ways of thinking of playing, of speaking.  A hundred.  Always a hundred ways of listening of marvelling, of loving a hundred joys for singing and understanding a hundred worlds to discover a hundred worlds to invent a hundred worlds to dream.  The child has a hundred languages (and a hundred hundred hundred more) but they steal ninety-nine. The school and the culture separate the head from the body. They tell the child: to think without hands to do without head to listen and not to speak to understand without joy to love and to marvel only at Easter and at Christmas.  They tell the child: to discover the world already there and of the hundred they steal ninety-nine.  They tell the child: that work and play reality and fantasy science and imagination sky and earth reason and dream are things that do not belong together.  And thus they tell the child that the hundred is not there. The child says: No way. The hundred is there.  -Loris Malaguzzi  Founder of the Reggio Emilia Approach</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child is made of one hundred. The child has a hundred languages a hundred hands a hundred thoughts a hundred ways of thinking of playing, of speaking.  A hundred.  Always a hundred ways of listening of marvelling, of loving a hundred joys for singing and understanding a hundred worlds to discover a hundred worlds to invent a hundred worlds to dream.  The child has a hundred languages (and a hundred hundred hundred more) but they steal ninety-nine. The school and the culture separate the head from the body. They tell the child: to think without hands to do without head to listen and not to speak to understand without joy to love and to marvel only at Easter and at Christmas.  They tell the child: to discover the world already there and of the hundred they steal ninety-nine.  They tell the child: that work and play reality and fantasy science and imagination sky and earth reason and dream are things that do not belong together.  And thus they tell the child that the hundred is not there. The child says: No way. The hundred is there.  -Loris Malaguzzi  Founder of the Reggio Emilia Approach</dc:title>
  <dc:creator>Jeff and Julie</dc:creator>
  <cp:lastModifiedBy>Jeff and Julie</cp:lastModifiedBy>
  <cp:revision>3</cp:revision>
  <dcterms:created xsi:type="dcterms:W3CDTF">2015-04-03T11:06:50Z</dcterms:created>
  <dcterms:modified xsi:type="dcterms:W3CDTF">2015-04-03T11:30:33Z</dcterms:modified>
</cp:coreProperties>
</file>